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14" d="100"/>
          <a:sy n="114" d="100"/>
        </p:scale>
        <p:origin x="-8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E283B-B7A4-4BA6-9982-0C83D8843309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FEF5F-C86D-46F4-8F7F-2A042A9439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FEF5F-C86D-46F4-8F7F-2A042A94390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8460C-C5D4-441D-8501-4CFD732753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0AD84-4EF8-4243-B933-641D18E34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E9762-69C0-40AF-8578-B945E60A22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F246BA5-0966-488C-A983-D63425EA2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0FAC455-0AC7-449E-9F0B-41189E9C96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7B662-D935-4387-8AA9-898E2D286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B1B48-BA99-4A38-B1FB-4E0B14504D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6AB18-CC9E-4DBE-AC38-A2C6130487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023B5-7C61-4CD6-87B0-AD854665D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2B24B-05A2-4925-A8B9-CC8B3DC49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9826D-BA91-4DC6-8EB1-03947FA185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C213A-1E6F-4635-9790-97860D575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51A1B-43B5-4292-9CB0-9063AAE47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65E874-F7B6-4D73-A9DE-9C345C3A22A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Thermal Energy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5th </a:t>
            </a:r>
            <a:r>
              <a:rPr lang="en-US" dirty="0"/>
              <a:t>grade science</a:t>
            </a:r>
          </a:p>
          <a:p>
            <a:r>
              <a:rPr lang="en-US" dirty="0" smtClean="0"/>
              <a:t>Lisa Kreuzer</a:t>
            </a:r>
          </a:p>
        </p:txBody>
      </p:sp>
      <p:pic>
        <p:nvPicPr>
          <p:cNvPr id="2053" name="Picture 5" descr="c:\Program Files\Microsoft Office\Clipart\WebArt\bd13738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200400"/>
            <a:ext cx="4495800" cy="3276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An insulator is a material that does not transfer heat easily. </a:t>
            </a:r>
          </a:p>
          <a:p>
            <a:r>
              <a:rPr lang="en-US" sz="2800"/>
              <a:t>Examples: </a:t>
            </a:r>
          </a:p>
          <a:p>
            <a:r>
              <a:rPr lang="en-US" sz="2800"/>
              <a:t> liquids and gases</a:t>
            </a:r>
          </a:p>
          <a:p>
            <a:r>
              <a:rPr lang="en-US" sz="2800"/>
              <a:t>A jacket</a:t>
            </a: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990600" y="838200"/>
            <a:ext cx="7239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Insulators</a:t>
            </a:r>
          </a:p>
        </p:txBody>
      </p:sp>
      <p:pic>
        <p:nvPicPr>
          <p:cNvPr id="11271" name="Picture 7" descr="c:\Program Files\Microsoft Office\Clipart\homeanim\ag00421_.gif"/>
          <p:cNvPicPr>
            <a:picLocks noChangeAspect="1" noChangeArrowheads="1" noCrop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743200"/>
            <a:ext cx="3810000" cy="3465513"/>
          </a:xfrm>
          <a:noFill/>
          <a:ln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  <p:bldP spid="112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Measure of kinetic energy of molecules</a:t>
            </a:r>
          </a:p>
          <a:p>
            <a:r>
              <a:rPr lang="en-US" sz="2800"/>
              <a:t>Thermometer</a:t>
            </a:r>
          </a:p>
          <a:p>
            <a:r>
              <a:rPr lang="en-US" sz="2800"/>
              <a:t>Fahrenheit</a:t>
            </a:r>
          </a:p>
          <a:p>
            <a:r>
              <a:rPr lang="en-US" sz="2800"/>
              <a:t>Celsius</a:t>
            </a:r>
          </a:p>
          <a:p>
            <a:r>
              <a:rPr lang="en-US" sz="2800"/>
              <a:t>Kelvin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838200" y="609600"/>
            <a:ext cx="73152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TEMPERATURE</a:t>
            </a:r>
          </a:p>
        </p:txBody>
      </p:sp>
      <p:pic>
        <p:nvPicPr>
          <p:cNvPr id="3078" name="Picture 6" descr="c:\Program Files\Microsoft Office\Clipart\standard\stddir2\bd07248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0413" y="1981200"/>
            <a:ext cx="3660775" cy="41148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utoUpdateAnimBg="0"/>
      <p:bldP spid="3076" grpId="0" build="p" autoUpdateAnimBg="0"/>
      <p:bldP spid="30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Measurment related to the quantity of molecules.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914400" y="762000"/>
            <a:ext cx="75438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Thermal Energy</a:t>
            </a:r>
          </a:p>
        </p:txBody>
      </p:sp>
      <p:pic>
        <p:nvPicPr>
          <p:cNvPr id="4102" name="Picture 6" descr="c:\Program Files\Microsoft Office\Clipart\corpbas\bd19704_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166938"/>
            <a:ext cx="3810000" cy="3743325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 autoUpdateAnimBg="0"/>
      <p:bldP spid="4099" grpId="0" build="p" autoUpdateAnimBg="0"/>
      <p:bldP spid="4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Thermal energy always moves from warmer to cooler objects.</a:t>
            </a:r>
          </a:p>
          <a:p>
            <a:r>
              <a:rPr lang="en-US"/>
              <a:t>Heat is the result of molecules vibrating quickly.</a:t>
            </a:r>
          </a:p>
          <a:p>
            <a:r>
              <a:rPr lang="en-US"/>
              <a:t>Heat is moving energy.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762000" y="0"/>
            <a:ext cx="7467600" cy="17526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480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HEAT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/>
      <p:bldP spid="51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The transfer of heat by direct contact between objects or particles.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066800" y="1066800"/>
            <a:ext cx="7086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Conduction</a:t>
            </a:r>
          </a:p>
        </p:txBody>
      </p:sp>
      <p:pic>
        <p:nvPicPr>
          <p:cNvPr id="6151" name="Picture 7" descr="c:\Program Files\Microsoft Office\Clipart\homeanim\ag00057_.gif"/>
          <p:cNvPicPr>
            <a:picLocks noChangeAspect="1" noChangeArrowheads="1" noCrop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95375" y="1981200"/>
            <a:ext cx="2990850" cy="4114800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75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utoUpdateAnimBg="0"/>
      <p:bldP spid="614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Heat transferred through space.</a:t>
            </a:r>
          </a:p>
          <a:p>
            <a:endParaRPr lang="en-US" sz="2800"/>
          </a:p>
          <a:p>
            <a:r>
              <a:rPr lang="en-US" sz="2800"/>
              <a:t>EXAMPLE:  The sun’s rays causing a sunburn.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990600" y="838200"/>
            <a:ext cx="4376738" cy="647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Radiation</a:t>
            </a:r>
          </a:p>
        </p:txBody>
      </p:sp>
      <p:pic>
        <p:nvPicPr>
          <p:cNvPr id="7175" name="Picture 7" descr="c:\Program Files\Microsoft Office\Clipart\homeanim\ag00433_.gif"/>
          <p:cNvPicPr>
            <a:picLocks noChangeAspect="1" noChangeArrowheads="1" noCrop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43400" y="1219200"/>
            <a:ext cx="4800600" cy="5257800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 autoUpdateAnimBg="0"/>
      <p:bldP spid="71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Heat transferred by the movement of molecules within a substance.</a:t>
            </a:r>
          </a:p>
          <a:p>
            <a:endParaRPr lang="en-US" sz="2800"/>
          </a:p>
          <a:p>
            <a:r>
              <a:rPr lang="en-US" sz="2800"/>
              <a:t>Movement occurs from warmer areas to cooler areas.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7924800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Convection</a:t>
            </a:r>
          </a:p>
        </p:txBody>
      </p:sp>
      <p:pic>
        <p:nvPicPr>
          <p:cNvPr id="8201" name="Picture 9" descr="c:\Program Files\Microsoft Office\Clipart\homeanim\ag00334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667000"/>
            <a:ext cx="26670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  <p:bldP spid="819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movement of a substance that is caused by differences in temperature and density.</a:t>
            </a:r>
          </a:p>
          <a:p>
            <a:r>
              <a:rPr lang="en-US"/>
              <a:t>EXAMPLES:  wind  							boiling water</a:t>
            </a:r>
          </a:p>
          <a:p>
            <a:r>
              <a:rPr lang="en-US"/>
              <a:t>NATURE WANTS </a:t>
            </a:r>
          </a:p>
          <a:p>
            <a:pPr>
              <a:buFontTx/>
              <a:buNone/>
            </a:pPr>
            <a:r>
              <a:rPr lang="en-US"/>
              <a:t>EVERYTHING TO BALANCE !	! 				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762000" y="685800"/>
            <a:ext cx="7620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Convection Current</a:t>
            </a:r>
          </a:p>
        </p:txBody>
      </p:sp>
      <p:pic>
        <p:nvPicPr>
          <p:cNvPr id="12293" name="Picture 5" descr="c:\Program Files\Microsoft Office\Clipart\homeanim\ag00034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048000"/>
            <a:ext cx="24384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  <p:bldP spid="1229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Conductors are materials that transfer heat easily.</a:t>
            </a:r>
          </a:p>
          <a:p>
            <a:r>
              <a:rPr lang="en-US" sz="2800"/>
              <a:t>Examples: metals like copper and gold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1219200" y="0"/>
            <a:ext cx="7105650" cy="16129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Conductors</a:t>
            </a:r>
          </a:p>
        </p:txBody>
      </p:sp>
      <p:pic>
        <p:nvPicPr>
          <p:cNvPr id="10256" name="Picture 16" descr="c:\Program Files\Microsoft Office\Clipart\WebArt\bd13742_.gif"/>
          <p:cNvPicPr>
            <a:picLocks noChangeAspect="1" noChangeArrowheads="1" noCrop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981200"/>
            <a:ext cx="5334000" cy="4114800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  <p:bldP spid="10244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160</Words>
  <Application>Microsoft Office PowerPoint</Application>
  <PresentationFormat>On-screen Show (4:3)</PresentationFormat>
  <Paragraphs>39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Times New Roman</vt:lpstr>
      <vt:lpstr>Default Design</vt:lpstr>
      <vt:lpstr>Thermal Energy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Graves County 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Energy</dc:title>
  <dc:creator>Cuba Elementary</dc:creator>
  <cp:lastModifiedBy>lmk</cp:lastModifiedBy>
  <cp:revision>11</cp:revision>
  <dcterms:created xsi:type="dcterms:W3CDTF">2002-09-17T18:24:15Z</dcterms:created>
  <dcterms:modified xsi:type="dcterms:W3CDTF">2011-11-15T20:33:25Z</dcterms:modified>
</cp:coreProperties>
</file>